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0F0A-10B3-40A4-B9E8-7E18E624D69E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2B6A-6153-4EEC-A005-A0D1902C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9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0F0A-10B3-40A4-B9E8-7E18E624D69E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2B6A-6153-4EEC-A005-A0D1902C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50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0F0A-10B3-40A4-B9E8-7E18E624D69E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2B6A-6153-4EEC-A005-A0D1902C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2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0F0A-10B3-40A4-B9E8-7E18E624D69E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2B6A-6153-4EEC-A005-A0D1902C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4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0F0A-10B3-40A4-B9E8-7E18E624D69E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2B6A-6153-4EEC-A005-A0D1902C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2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0F0A-10B3-40A4-B9E8-7E18E624D69E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2B6A-6153-4EEC-A005-A0D1902C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7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0F0A-10B3-40A4-B9E8-7E18E624D69E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2B6A-6153-4EEC-A005-A0D1902C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74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0F0A-10B3-40A4-B9E8-7E18E624D69E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2B6A-6153-4EEC-A005-A0D1902C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70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0F0A-10B3-40A4-B9E8-7E18E624D69E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2B6A-6153-4EEC-A005-A0D1902C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56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0F0A-10B3-40A4-B9E8-7E18E624D69E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2B6A-6153-4EEC-A005-A0D1902C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33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0F0A-10B3-40A4-B9E8-7E18E624D69E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12B6A-6153-4EEC-A005-A0D1902C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6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A0F0A-10B3-40A4-B9E8-7E18E624D69E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12B6A-6153-4EEC-A005-A0D1902C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5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ONLINE EXAM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MOMENTS ,SKEWNESS AND KURTOSIS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514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0"/>
            <a:ext cx="9123218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1" y="3886200"/>
            <a:ext cx="44958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420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7709"/>
            <a:ext cx="9144001" cy="482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086600" cy="2022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420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" y="0"/>
            <a:ext cx="6954982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" y="3768436"/>
            <a:ext cx="6954982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420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7"/>
            <a:ext cx="914400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419600"/>
            <a:ext cx="8991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420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0"/>
            <a:ext cx="9116291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257800"/>
            <a:ext cx="815729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420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48491"/>
            <a:ext cx="908685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89916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420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0"/>
            <a:ext cx="913014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420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5"/>
            <a:ext cx="9144000" cy="6844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420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08"/>
            <a:ext cx="9144000" cy="683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420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7230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19400"/>
            <a:ext cx="7848600" cy="388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663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18" y="381000"/>
            <a:ext cx="914400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1048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67000"/>
            <a:ext cx="8870197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"/>
            <a:ext cx="8610600" cy="168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5227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3048000"/>
            <a:ext cx="912321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42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" y="1"/>
            <a:ext cx="913014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" y="2847975"/>
            <a:ext cx="9130144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4038600"/>
            <a:ext cx="9130144" cy="282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420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24274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420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8" y="34636"/>
            <a:ext cx="9150927" cy="879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685800"/>
            <a:ext cx="910936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420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4191000"/>
            <a:ext cx="6234545" cy="263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420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82"/>
            <a:ext cx="9144000" cy="683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420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-1"/>
            <a:ext cx="9109364" cy="123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420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7</Words>
  <Application>Microsoft Office PowerPoint</Application>
  <PresentationFormat>On-screen Show (4:3)</PresentationFormat>
  <Paragraphs>2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ONLINE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# 7</dc:title>
  <dc:creator>R.C</dc:creator>
  <cp:lastModifiedBy>R.C</cp:lastModifiedBy>
  <cp:revision>5</cp:revision>
  <dcterms:created xsi:type="dcterms:W3CDTF">2021-06-07T19:13:39Z</dcterms:created>
  <dcterms:modified xsi:type="dcterms:W3CDTF">2021-06-13T15:32:59Z</dcterms:modified>
</cp:coreProperties>
</file>